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1" r:id="rId9"/>
    <p:sldId id="262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itchFamily="2" charset="0"/>
      <p:regular r:id="rId16"/>
      <p:bold r:id="rId17"/>
      <p:italic r:id="rId18"/>
      <p:boldItalic r:id="rId19"/>
    </p:embeddedFont>
    <p:embeddedFont>
      <p:font typeface="EB Garamond Medium" pitchFamily="2" charset="0"/>
      <p:regular r:id="rId20"/>
      <p:bold r:id="rId21"/>
      <p:italic r:id="rId22"/>
      <p:boldItalic r:id="rId23"/>
    </p:embeddedFont>
    <p:embeddedFont>
      <p:font typeface="Public Sans" pitchFamily="2" charset="0"/>
      <p:regular r:id="rId24"/>
      <p:bold r:id="rId25"/>
      <p:italic r:id="rId26"/>
      <p:boldItalic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gi0kjxGqkhxQ1T/e5fqxRXDJpQI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shanthyousuff123@gmail.com" initials="k" lastIdx="1" clrIdx="0">
    <p:extLst>
      <p:ext uri="{19B8F6BF-5375-455C-9EA6-DF929625EA0E}">
        <p15:presenceInfo xmlns:p15="http://schemas.microsoft.com/office/powerpoint/2012/main" userId="039e35afc38149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-108" y="-49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2.fntdata" /><Relationship Id="rId18" Type="http://schemas.openxmlformats.org/officeDocument/2006/relationships/font" Target="fonts/font7.fntdata" /><Relationship Id="rId26" Type="http://schemas.openxmlformats.org/officeDocument/2006/relationships/font" Target="fonts/font15.fntdata" /><Relationship Id="rId3" Type="http://schemas.openxmlformats.org/officeDocument/2006/relationships/slide" Target="slides/slide2.xml" /><Relationship Id="rId21" Type="http://schemas.openxmlformats.org/officeDocument/2006/relationships/font" Target="fonts/font10.fntdata" /><Relationship Id="rId34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font" Target="fonts/font1.fntdata" /><Relationship Id="rId17" Type="http://schemas.openxmlformats.org/officeDocument/2006/relationships/font" Target="fonts/font6.fntdata" /><Relationship Id="rId25" Type="http://schemas.openxmlformats.org/officeDocument/2006/relationships/font" Target="fonts/font14.fntdata" /><Relationship Id="rId33" Type="http://schemas.openxmlformats.org/officeDocument/2006/relationships/commentAuthors" Target="commentAuthors.xml" /><Relationship Id="rId2" Type="http://schemas.openxmlformats.org/officeDocument/2006/relationships/slide" Target="slides/slide1.xml" /><Relationship Id="rId16" Type="http://schemas.openxmlformats.org/officeDocument/2006/relationships/font" Target="fonts/font5.fntdata" /><Relationship Id="rId20" Type="http://schemas.openxmlformats.org/officeDocument/2006/relationships/font" Target="fonts/font9.fntdata" /><Relationship Id="rId29" Type="http://schemas.openxmlformats.org/officeDocument/2006/relationships/font" Target="fonts/font18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notesMaster" Target="notesMasters/notesMaster1.xml" /><Relationship Id="rId24" Type="http://schemas.openxmlformats.org/officeDocument/2006/relationships/font" Target="fonts/font13.fntdata" /><Relationship Id="rId32" Type="http://customschemas.google.com/relationships/presentationmetadata" Target="metadata" /><Relationship Id="rId37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font" Target="fonts/font4.fntdata" /><Relationship Id="rId23" Type="http://schemas.openxmlformats.org/officeDocument/2006/relationships/font" Target="fonts/font12.fntdata" /><Relationship Id="rId28" Type="http://schemas.openxmlformats.org/officeDocument/2006/relationships/font" Target="fonts/font17.fntdata" /><Relationship Id="rId36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font" Target="fonts/font8.fntdata" /><Relationship Id="rId31" Type="http://schemas.openxmlformats.org/officeDocument/2006/relationships/font" Target="fonts/font20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3.fntdata" /><Relationship Id="rId22" Type="http://schemas.openxmlformats.org/officeDocument/2006/relationships/font" Target="fonts/font11.fntdata" /><Relationship Id="rId27" Type="http://schemas.openxmlformats.org/officeDocument/2006/relationships/font" Target="fonts/font16.fntdata" /><Relationship Id="rId30" Type="http://schemas.openxmlformats.org/officeDocument/2006/relationships/font" Target="fonts/font19.fntdata" /><Relationship Id="rId35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51701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2386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23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6.png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6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8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0.png" /><Relationship Id="rId4" Type="http://schemas.openxmlformats.org/officeDocument/2006/relationships/image" Target="../media/image29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1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2.jpeg" /><Relationship Id="rId1" Type="http://schemas.openxmlformats.org/officeDocument/2006/relationships/slideMaster" Target="../slideMasters/slideMaster1.xml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eg" /><Relationship Id="rId1" Type="http://schemas.openxmlformats.org/officeDocument/2006/relationships/slideMaster" Target="../slideMasters/slideMaster1.xml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e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 /><Relationship Id="rId2" Type="http://schemas.openxmlformats.org/officeDocument/2006/relationships/image" Target="../media/image34.png" /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 /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2.jpeg" /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5.png" 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jpeg" /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e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jpe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theme" Target="../theme/theme1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7" r:id="rId107"/>
    <p:sldLayoutId id="2147483758" r:id="rId108"/>
    <p:sldLayoutId id="2147483759" r:id="rId109"/>
    <p:sldLayoutId id="2147483760" r:id="rId110"/>
    <p:sldLayoutId id="2147483761" r:id="rId111"/>
    <p:sldLayoutId id="2147483762" r:id="rId112"/>
    <p:sldLayoutId id="2147483763" r:id="rId113"/>
    <p:sldLayoutId id="2147483764" r:id="rId114"/>
    <p:sldLayoutId id="2147483765" r:id="rId1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14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Portfolio Website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4447624" y="-1096335"/>
            <a:ext cx="9144000" cy="7197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IN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 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>
              <a:buFont typeface="EB Garamond Medium"/>
              <a:buChar char="▪"/>
            </a:pPr>
            <a:r>
              <a:rPr lang="en-IN" dirty="0">
                <a:latin typeface="EB Garamond Medium"/>
                <a:ea typeface="EB Garamond Medium"/>
                <a:cs typeface="EB Garamond Medium"/>
                <a:sym typeface="EB Garamond Medium"/>
              </a:rPr>
              <a:t>A portfolio website is a unique way to showcase your work and let others know about yourself. It’s like an evergreen platform for your projects, case studies, and information about you.</a:t>
            </a:r>
          </a:p>
          <a:p>
            <a:pPr marL="285750" lvl="0" indent="-292100">
              <a:buFont typeface="EB Garamond Medium"/>
              <a:buChar char="▪"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33355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607443281"/>
              </p:ext>
            </p:extLst>
          </p:nvPr>
        </p:nvGraphicFramePr>
        <p:xfrm>
          <a:off x="279241" y="2315789"/>
          <a:ext cx="4212614" cy="2075411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12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8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8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2111a4533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 err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Yuvakrishnan</a:t>
                      </a:r>
                      <a:r>
                        <a:rPr lang="en-IN" sz="1400" b="1" i="0" u="none" strike="noStrike" cap="none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 S 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A5</a:t>
                      </a:r>
                      <a:endParaRPr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170754370"/>
                  </a:ext>
                </a:extLst>
              </a:tr>
              <a:tr h="318863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2111a4512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Robertson C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A5</a:t>
                      </a:r>
                      <a:endParaRPr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8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IN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2111a455</a:t>
                      </a:r>
                      <a:endParaRPr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err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Kishanth</a:t>
                      </a:r>
                      <a:r>
                        <a:rPr lang="en-IN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 T</a:t>
                      </a:r>
                      <a:endParaRPr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A5</a:t>
                      </a:r>
                      <a:endParaRPr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8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060" y="141885"/>
            <a:ext cx="900684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100" b="1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                                                                                           </a:t>
            </a:r>
            <a:r>
              <a:rPr lang="en-IN" altLang="en-US" sz="1100" b="1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Portfolio Website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1138"/>
              </a:spcBef>
            </a:pPr>
            <a:r>
              <a:rPr lang="en-US" altLang="en-US" sz="1100" b="1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                                                                        Software</a:t>
            </a:r>
            <a:r>
              <a:rPr lang="en-US" altLang="en-US" sz="1100" b="1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100" b="1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Requirements</a:t>
            </a:r>
            <a:r>
              <a:rPr lang="en-US" altLang="en-US" sz="1100" b="1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100" b="1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Specification(SRS)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1363"/>
              </a:spcBef>
            </a:pPr>
            <a:r>
              <a:rPr lang="en-US" altLang="en-US" sz="1100" b="1" i="1" u="sng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Contents: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1088"/>
              </a:spcBef>
              <a:buClr>
                <a:srgbClr val="23292E"/>
              </a:buClr>
              <a:buFont typeface="Segoe UI" pitchFamily="34" charset="0"/>
              <a:buAutoNum type="romanLcPeriod"/>
            </a:pP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P</a:t>
            </a:r>
            <a:r>
              <a:rPr lang="en-IN" altLang="en-US" sz="1100" dirty="0" err="1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urpose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13"/>
              </a:spcBef>
              <a:buClr>
                <a:srgbClr val="23292E"/>
              </a:buClr>
              <a:buFont typeface="Segoe UI" pitchFamily="34" charset="0"/>
              <a:buAutoNum type="romanLcPeriod"/>
            </a:pPr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Clr>
                <a:srgbClr val="23292E"/>
              </a:buClr>
              <a:buFont typeface="Segoe UI" pitchFamily="34" charset="0"/>
              <a:buAutoNum type="romanLcPeriod"/>
            </a:pP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S</a:t>
            </a:r>
            <a:r>
              <a:rPr lang="en-IN" altLang="en-US" sz="1100" dirty="0" err="1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takeholders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25"/>
              </a:spcBef>
              <a:buClr>
                <a:srgbClr val="23292E"/>
              </a:buClr>
              <a:buFont typeface="Segoe UI" pitchFamily="34" charset="0"/>
              <a:buAutoNum type="romanLcPeriod"/>
            </a:pPr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Clr>
                <a:srgbClr val="23292E"/>
              </a:buClr>
              <a:buFont typeface="Segoe UI" pitchFamily="34" charset="0"/>
              <a:buAutoNum type="romanLcPeriod"/>
            </a:pP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F</a:t>
            </a:r>
            <a:r>
              <a:rPr lang="en-IN" altLang="en-US" sz="1100" dirty="0" err="1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unctional</a:t>
            </a:r>
            <a:r>
              <a:rPr lang="en-IN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 Requirements 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13"/>
              </a:spcBef>
              <a:buClr>
                <a:srgbClr val="23292E"/>
              </a:buClr>
              <a:buFont typeface="Segoe UI" pitchFamily="34" charset="0"/>
              <a:buAutoNum type="romanLcPeriod"/>
            </a:pPr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Clr>
                <a:srgbClr val="23292E"/>
              </a:buClr>
              <a:buFont typeface="Segoe UI" pitchFamily="34" charset="0"/>
              <a:buAutoNum type="romanLcPeriod"/>
            </a:pP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N</a:t>
            </a:r>
            <a:r>
              <a:rPr lang="en-IN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on-Functional Requirements 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25"/>
              </a:spcBef>
              <a:buClr>
                <a:srgbClr val="23292E"/>
              </a:buClr>
              <a:buFont typeface="Segoe UI" pitchFamily="34" charset="0"/>
              <a:buAutoNum type="romanLcPeriod"/>
            </a:pPr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Clr>
                <a:srgbClr val="23292E"/>
              </a:buClr>
              <a:buFont typeface="Segoe UI" pitchFamily="34" charset="0"/>
              <a:buAutoNum type="romanLcPeriod"/>
            </a:pP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UI</a:t>
            </a:r>
            <a:r>
              <a:rPr lang="en-US" altLang="en-US" sz="1100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(User</a:t>
            </a:r>
            <a:r>
              <a:rPr lang="en-US" altLang="en-US" sz="1100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Interface)</a:t>
            </a:r>
          </a:p>
          <a:p>
            <a:pPr eaLnBrk="1" hangingPunct="1">
              <a:buClr>
                <a:srgbClr val="23292E"/>
              </a:buClr>
              <a:buFont typeface="Segoe UI" pitchFamily="34" charset="0"/>
              <a:buAutoNum type="romanLcPeriod"/>
            </a:pPr>
            <a:endParaRPr lang="en-US" altLang="en-US" sz="1100" dirty="0">
              <a:solidFill>
                <a:srgbClr val="23292E"/>
              </a:solidFill>
              <a:latin typeface="Segoe UI" pitchFamily="34" charset="0"/>
              <a:cs typeface="Segoe UI" pitchFamily="34" charset="0"/>
            </a:endParaRPr>
          </a:p>
          <a:p>
            <a:pPr eaLnBrk="1" hangingPunct="1">
              <a:buClr>
                <a:srgbClr val="23292E"/>
              </a:buClr>
              <a:buFont typeface="Segoe UI" pitchFamily="34" charset="0"/>
              <a:buAutoNum type="romanLcPeriod"/>
            </a:pP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 Hardware Requirement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13"/>
              </a:spcBef>
              <a:buClr>
                <a:srgbClr val="23292E"/>
              </a:buClr>
              <a:buFont typeface="Segoe UI" pitchFamily="34" charset="0"/>
              <a:buAutoNum type="romanLcPeriod"/>
            </a:pPr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Clr>
                <a:srgbClr val="23292E"/>
              </a:buClr>
              <a:buFont typeface="Segoe UI" pitchFamily="34" charset="0"/>
              <a:buAutoNum type="romanLcPeriod"/>
            </a:pP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System</a:t>
            </a:r>
            <a:r>
              <a:rPr lang="en-US" altLang="en-US" sz="1100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Architecture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25"/>
              </a:spcBef>
              <a:buClr>
                <a:srgbClr val="23292E"/>
              </a:buClr>
              <a:buFont typeface="Segoe UI" pitchFamily="34" charset="0"/>
              <a:buAutoNum type="romanLcPeriod"/>
            </a:pPr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Clr>
                <a:srgbClr val="23292E"/>
              </a:buClr>
              <a:buFont typeface="Segoe UI" pitchFamily="34" charset="0"/>
              <a:buAutoNum type="romanLcPeriod"/>
            </a:pP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Data</a:t>
            </a:r>
            <a:r>
              <a:rPr lang="en-US" altLang="en-US" sz="1100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management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13"/>
              </a:spcBef>
              <a:buClr>
                <a:srgbClr val="23292E"/>
              </a:buClr>
              <a:buFont typeface="Segoe UI" pitchFamily="34" charset="0"/>
              <a:buAutoNum type="romanLcPeriod"/>
            </a:pPr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Clr>
                <a:srgbClr val="23292E"/>
              </a:buClr>
              <a:buFont typeface="Segoe UI" pitchFamily="34" charset="0"/>
              <a:buAutoNum type="romanLcPeriod"/>
            </a:pP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Testing</a:t>
            </a:r>
            <a:r>
              <a:rPr lang="en-US" altLang="en-US" sz="1100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&amp;</a:t>
            </a:r>
            <a:r>
              <a:rPr lang="en-US" altLang="en-US" sz="1100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quality</a:t>
            </a:r>
            <a:r>
              <a:rPr lang="en-US" altLang="en-US" sz="1100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assurance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38"/>
              </a:spcBef>
            </a:pPr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ix.</a:t>
            </a:r>
            <a:r>
              <a:rPr lang="en-IN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Conclusion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29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4441" y="363180"/>
            <a:ext cx="8778240" cy="44147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eaLnBrk="1" hangingPunct="1">
              <a:spcBef>
                <a:spcPts val="1000"/>
              </a:spcBef>
            </a:pPr>
            <a:r>
              <a:rPr lang="en-US" altLang="en-US" sz="1100" b="1" i="1" u="sng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PURPOSE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38"/>
              </a:spcBef>
            </a:pP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/>
            <a:r>
              <a:rPr lang="en-IN" altLang="en-US" sz="1100" dirty="0">
                <a:latin typeface="Segoe UI" pitchFamily="34" charset="0"/>
                <a:cs typeface="Segoe UI" pitchFamily="34" charset="0"/>
              </a:rPr>
              <a:t>A portfolio website is a unique way to showcase your </a:t>
            </a:r>
            <a:r>
              <a:rPr lang="en-IN" altLang="en-US" sz="1100" b="1" dirty="0">
                <a:latin typeface="Segoe UI" pitchFamily="34" charset="0"/>
                <a:cs typeface="Segoe UI" pitchFamily="34" charset="0"/>
              </a:rPr>
              <a:t>work</a:t>
            </a:r>
            <a:r>
              <a:rPr lang="en-IN" altLang="en-US" sz="1100" dirty="0">
                <a:latin typeface="Segoe UI" pitchFamily="34" charset="0"/>
                <a:cs typeface="Segoe UI" pitchFamily="34" charset="0"/>
              </a:rPr>
              <a:t> and let others know about </a:t>
            </a:r>
            <a:r>
              <a:rPr lang="en-IN" altLang="en-US" sz="1100" b="1" dirty="0">
                <a:latin typeface="Segoe UI" pitchFamily="34" charset="0"/>
                <a:cs typeface="Segoe UI" pitchFamily="34" charset="0"/>
              </a:rPr>
              <a:t>yourself</a:t>
            </a:r>
            <a:r>
              <a:rPr lang="en-IN" altLang="en-US" sz="1100" dirty="0">
                <a:latin typeface="Segoe UI" pitchFamily="34" charset="0"/>
                <a:cs typeface="Segoe UI" pitchFamily="34" charset="0"/>
              </a:rPr>
              <a:t>.</a:t>
            </a:r>
          </a:p>
          <a:p>
            <a:pPr eaLnBrk="1" hangingPunct="1"/>
            <a:endParaRPr lang="en-US" altLang="en-US" sz="1100" b="1" i="1" u="sng" dirty="0">
              <a:solidFill>
                <a:srgbClr val="23292E"/>
              </a:solidFill>
              <a:latin typeface="Segoe UI" pitchFamily="34" charset="0"/>
              <a:cs typeface="Segoe UI" pitchFamily="34" charset="0"/>
            </a:endParaRPr>
          </a:p>
          <a:p>
            <a:pPr eaLnBrk="1" hangingPunct="1"/>
            <a:r>
              <a:rPr lang="en-US" altLang="en-US" sz="1100" b="1" i="1" u="sng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STAKEHOLDERS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/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27000"/>
              </a:lnSpc>
            </a:pPr>
            <a:r>
              <a:rPr lang="en-US" altLang="en-US" sz="1100" i="1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The  </a:t>
            </a:r>
            <a:r>
              <a:rPr lang="en-US" altLang="en-US" sz="1100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stakeholders for this project include the</a:t>
            </a:r>
          </a:p>
          <a:p>
            <a:pPr eaLnBrk="1" hangingPunct="1">
              <a:lnSpc>
                <a:spcPct val="127000"/>
              </a:lnSpc>
            </a:pPr>
            <a:r>
              <a:rPr lang="en-US" altLang="en-US" sz="11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IN" altLang="en-US" sz="1100" b="1" dirty="0">
                <a:solidFill>
                  <a:srgbClr val="FF0000"/>
                </a:solidFill>
                <a:latin typeface="Segoe UI" pitchFamily="34" charset="0"/>
                <a:cs typeface="Segoe UI" pitchFamily="34" charset="0"/>
              </a:rPr>
              <a:t>TEAM</a:t>
            </a:r>
            <a:r>
              <a:rPr lang="en-US" altLang="en-US" sz="11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100" b="1" dirty="0">
                <a:solidFill>
                  <a:srgbClr val="FF0000"/>
                </a:solidFill>
                <a:latin typeface="Segoe UI" pitchFamily="34" charset="0"/>
                <a:cs typeface="Segoe UI" pitchFamily="34" charset="0"/>
              </a:rPr>
              <a:t>HEAD</a:t>
            </a:r>
            <a:r>
              <a:rPr lang="en-US" altLang="en-US" sz="11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altLang="en-US" sz="1100" b="1" dirty="0" err="1">
                <a:solidFill>
                  <a:srgbClr val="23292E"/>
                </a:solidFill>
                <a:latin typeface="Segoe UI" pitchFamily="34" charset="0"/>
                <a:cs typeface="Times New Roman" pitchFamily="18" charset="0"/>
              </a:rPr>
              <a:t>Yuvakrishnan</a:t>
            </a:r>
            <a:r>
              <a:rPr lang="en-IN" altLang="en-US" sz="1100" b="1" dirty="0">
                <a:solidFill>
                  <a:srgbClr val="23292E"/>
                </a:solidFill>
                <a:latin typeface="Segoe UI" pitchFamily="34" charset="0"/>
                <a:cs typeface="Times New Roman" pitchFamily="18" charset="0"/>
              </a:rPr>
              <a:t> S R</a:t>
            </a:r>
            <a:r>
              <a:rPr lang="en-US" altLang="en-US" sz="1100" b="1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127000"/>
              </a:lnSpc>
            </a:pPr>
            <a:r>
              <a:rPr lang="en-US" altLang="en-US" sz="1100" b="1" dirty="0">
                <a:solidFill>
                  <a:srgbClr val="7030A0"/>
                </a:solidFill>
                <a:latin typeface="Times New Roman" pitchFamily="18" charset="0"/>
                <a:ea typeface="Segoe UI" panose="02000000000000000000" pitchFamily="2" charset="0"/>
                <a:cs typeface="Times New Roman" pitchFamily="18" charset="0"/>
              </a:rPr>
              <a:t>                </a:t>
            </a:r>
            <a:r>
              <a:rPr lang="en-US" altLang="en-US" sz="1100" b="1" dirty="0">
                <a:solidFill>
                  <a:srgbClr val="7030A0"/>
                </a:solidFill>
                <a:latin typeface="Segoe UI" pitchFamily="34" charset="0"/>
                <a:ea typeface="Segoe UI" panose="02000000000000000000" pitchFamily="2" charset="0"/>
                <a:cs typeface="Segoe UI" pitchFamily="34" charset="0"/>
              </a:rPr>
              <a:t>TEAM MEMBERS </a:t>
            </a:r>
            <a:r>
              <a:rPr lang="en-IN" altLang="en-US" sz="1100" b="1" dirty="0">
                <a:solidFill>
                  <a:srgbClr val="23292E"/>
                </a:solidFill>
                <a:latin typeface="Segoe UI" panose="02000000000000000000" pitchFamily="2" charset="0"/>
                <a:ea typeface="Segoe UI" panose="02000000000000000000" pitchFamily="2" charset="0"/>
                <a:cs typeface="Times New Roman" pitchFamily="18" charset="0"/>
              </a:rPr>
              <a:t>Robertson C </a:t>
            </a:r>
            <a:r>
              <a:rPr lang="en-US" altLang="en-US" sz="1100" b="1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,</a:t>
            </a:r>
            <a:r>
              <a:rPr lang="en-IN" altLang="en-US" sz="1100" b="1" dirty="0" err="1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Kishanth</a:t>
            </a:r>
            <a:r>
              <a:rPr lang="en-IN" altLang="en-US" sz="1100" b="1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 T</a:t>
            </a:r>
            <a:r>
              <a:rPr lang="en-US" altLang="en-US" sz="1100" b="1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 </a:t>
            </a:r>
            <a:endParaRPr lang="en-US" altLang="en-US" sz="1100" b="1" i="1" u="sng" dirty="0">
              <a:solidFill>
                <a:srgbClr val="23292E"/>
              </a:solidFill>
              <a:latin typeface="Segoe UI" panose="02000000000000000000" pitchFamily="2" charset="0"/>
              <a:ea typeface="Segoe UI" panose="02000000000000000000" pitchFamily="2" charset="0"/>
              <a:cs typeface="Segoe UI" pitchFamily="34" charset="0"/>
            </a:endParaRPr>
          </a:p>
          <a:p>
            <a:pPr eaLnBrk="1" hangingPunct="1"/>
            <a:endParaRPr lang="en-US" altLang="en-US" sz="1100" b="1" i="1" u="sng" dirty="0">
              <a:solidFill>
                <a:srgbClr val="23292E"/>
              </a:solidFill>
              <a:latin typeface="Segoe UI" pitchFamily="34" charset="0"/>
              <a:cs typeface="Segoe UI" pitchFamily="34" charset="0"/>
            </a:endParaRPr>
          </a:p>
          <a:p>
            <a:pPr eaLnBrk="1" hangingPunct="1"/>
            <a:r>
              <a:rPr lang="en-US" altLang="en-US" sz="1100" b="1" i="1" u="sng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FUNCTIONAL REQUIREMENTS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/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27000"/>
              </a:lnSpc>
            </a:pPr>
            <a:r>
              <a:rPr lang="en-IN" altLang="en-US" sz="1100" dirty="0">
                <a:latin typeface="Times New Roman" pitchFamily="18" charset="0"/>
                <a:cs typeface="Times New Roman" pitchFamily="18" charset="0"/>
              </a:rPr>
              <a:t>Home, User profile, Access, Contact, About.</a:t>
            </a:r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ts val="13"/>
              </a:spcBef>
            </a:pPr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altLang="en-US" sz="1100" b="1" i="1" u="sng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NON-FUNCTIONAL REQUIREMENTS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38"/>
              </a:spcBef>
            </a:pPr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  <a:p>
            <a:pPr marL="171450" indent="-171450" eaLnBrk="1" hangingPunct="1">
              <a:buClr>
                <a:srgbClr val="23292E"/>
              </a:buClr>
              <a:buFont typeface="Arial" panose="020B0604020202020204" pitchFamily="34" charset="0"/>
              <a:buChar char="•"/>
            </a:pPr>
            <a:r>
              <a:rPr lang="en-US" altLang="en-US" sz="1100" b="1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Performance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50"/>
              </a:spcBef>
              <a:buClr>
                <a:srgbClr val="23292E"/>
              </a:buClr>
            </a:pPr>
            <a:endParaRPr lang="en-IN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50"/>
              </a:spcBef>
              <a:buClr>
                <a:srgbClr val="23292E"/>
              </a:buClr>
            </a:pPr>
            <a:r>
              <a:rPr lang="en-IN" altLang="en-US" sz="1100" dirty="0">
                <a:latin typeface="Segoe UI" pitchFamily="34" charset="0"/>
                <a:cs typeface="Segoe UI" pitchFamily="34" charset="0"/>
              </a:rPr>
              <a:t>             </a:t>
            </a:r>
            <a:r>
              <a:rPr lang="en-IN" altLang="en-US" sz="1100" dirty="0">
                <a:latin typeface="Times New Roman" pitchFamily="18" charset="0"/>
                <a:cs typeface="Times New Roman" pitchFamily="18" charset="0"/>
              </a:rPr>
              <a:t>Website should load quickly and respond to user interactions without any noticeable delay.</a:t>
            </a:r>
          </a:p>
          <a:p>
            <a:pPr eaLnBrk="1" hangingPunct="1">
              <a:spcBef>
                <a:spcPts val="50"/>
              </a:spcBef>
              <a:buClr>
                <a:srgbClr val="23292E"/>
              </a:buClr>
            </a:pPr>
            <a:endParaRPr lang="en-IN" altLang="en-US" sz="1100" dirty="0">
              <a:latin typeface="Segoe UI" pitchFamily="34" charset="0"/>
              <a:cs typeface="Segoe UI" pitchFamily="34" charset="0"/>
            </a:endParaRPr>
          </a:p>
          <a:p>
            <a:pPr marL="171450" indent="-171450" algn="just" eaLnBrk="1" hangingPunct="1">
              <a:spcBef>
                <a:spcPts val="50"/>
              </a:spcBef>
              <a:buClr>
                <a:srgbClr val="23292E"/>
              </a:buClr>
              <a:buFont typeface="Arial" panose="020B0604020202020204" pitchFamily="34" charset="0"/>
              <a:buChar char="•"/>
            </a:pPr>
            <a:r>
              <a:rPr lang="en-IN" altLang="en-US" sz="1100" b="1" dirty="0">
                <a:latin typeface="Segoe UI" pitchFamily="34" charset="0"/>
                <a:cs typeface="Segoe UI" pitchFamily="34" charset="0"/>
              </a:rPr>
              <a:t>Security</a:t>
            </a:r>
          </a:p>
          <a:p>
            <a:pPr eaLnBrk="1" hangingPunct="1">
              <a:spcBef>
                <a:spcPts val="50"/>
              </a:spcBef>
              <a:buClr>
                <a:srgbClr val="23292E"/>
              </a:buClr>
            </a:pPr>
            <a:endParaRPr lang="en-IN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50"/>
              </a:spcBef>
              <a:buClr>
                <a:srgbClr val="23292E"/>
              </a:buClr>
            </a:pPr>
            <a:r>
              <a:rPr lang="en-US" altLang="en-US" sz="1100" dirty="0">
                <a:latin typeface="Times New Roman" pitchFamily="18" charset="0"/>
                <a:cs typeface="Times New Roman" pitchFamily="18" charset="0"/>
              </a:rPr>
              <a:t>              The website should be secure and protected against common attacks such as cross sight Scripting (XSS) and SQL injection.</a:t>
            </a:r>
          </a:p>
          <a:p>
            <a:pPr eaLnBrk="1" hangingPunct="1"/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        </a:t>
            </a:r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307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20041"/>
            <a:ext cx="8362914" cy="5091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Clr>
                <a:srgbClr val="23292E"/>
              </a:buClr>
            </a:pPr>
            <a:r>
              <a:rPr lang="en-US" altLang="en-US" sz="12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   </a:t>
            </a:r>
            <a:r>
              <a:rPr lang="en-US" altLang="en-US" sz="1200" b="1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    .    </a:t>
            </a:r>
            <a:r>
              <a:rPr lang="en-US" altLang="en-US" sz="1200" b="1" dirty="0" err="1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Maintainablility</a:t>
            </a:r>
            <a:endParaRPr lang="en-US" sz="1200" dirty="0">
              <a:latin typeface="Segoe UI"/>
              <a:cs typeface="Segoe UI"/>
            </a:endParaRPr>
          </a:p>
          <a:p>
            <a:pPr marL="228600" indent="-228600" algn="just" eaLnBrk="1" hangingPunct="1">
              <a:buClr>
                <a:srgbClr val="23292E"/>
              </a:buClr>
            </a:pPr>
            <a:endParaRPr lang="en-US" altLang="en-US" sz="1200" b="1" dirty="0">
              <a:solidFill>
                <a:srgbClr val="23292E"/>
              </a:solidFill>
              <a:latin typeface="Segoe UI" pitchFamily="34" charset="0"/>
              <a:cs typeface="Segoe UI" pitchFamily="34" charset="0"/>
            </a:endParaRPr>
          </a:p>
          <a:p>
            <a:pPr>
              <a:buClr>
                <a:srgbClr val="23292E"/>
              </a:buClr>
            </a:pPr>
            <a:r>
              <a:rPr lang="en-US" altLang="en-US" sz="1200" b="1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             </a:t>
            </a:r>
            <a:r>
              <a:rPr lang="en-US" altLang="en-US" sz="1200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The code base should be easy to maintain and update with clear documentation and consistent coding standards. 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  <a:p>
            <a:pPr marL="469265" indent="-227965">
              <a:buClr>
                <a:srgbClr val="23292E"/>
              </a:buClr>
              <a:tabLst>
                <a:tab pos="469900" algn="l"/>
              </a:tabLst>
              <a:defRPr/>
            </a:pPr>
            <a:endParaRPr lang="en-US" sz="1200" b="1" spc="-10" dirty="0">
              <a:solidFill>
                <a:srgbClr val="23292E"/>
              </a:solidFill>
              <a:latin typeface="Segoe UI"/>
              <a:cs typeface="Segoe UI"/>
            </a:endParaRPr>
          </a:p>
          <a:p>
            <a:pPr marL="469265" indent="-227965">
              <a:buClr>
                <a:srgbClr val="23292E"/>
              </a:buClr>
              <a:buFont typeface="Segoe UI"/>
              <a:buChar char="•"/>
              <a:tabLst>
                <a:tab pos="469900" algn="l"/>
              </a:tabLst>
              <a:defRPr/>
            </a:pPr>
            <a:r>
              <a:rPr lang="en-US" sz="1200" b="1" spc="-10" dirty="0">
                <a:solidFill>
                  <a:srgbClr val="23292E"/>
                </a:solidFill>
                <a:latin typeface="Segoe UI"/>
                <a:cs typeface="Segoe UI"/>
              </a:rPr>
              <a:t>Responsiveness</a:t>
            </a:r>
            <a:endParaRPr lang="en-US" sz="1200" dirty="0">
              <a:latin typeface="Segoe UI"/>
              <a:cs typeface="Segoe UI"/>
            </a:endParaRPr>
          </a:p>
          <a:p>
            <a:pPr>
              <a:spcBef>
                <a:spcPts val="9"/>
              </a:spcBef>
              <a:buClr>
                <a:srgbClr val="23292E"/>
              </a:buClr>
              <a:buFont typeface="Segoe UI"/>
              <a:buChar char="•"/>
              <a:defRPr/>
            </a:pPr>
            <a:endParaRPr lang="en-US" sz="1200" dirty="0">
              <a:latin typeface="Times New Roman"/>
              <a:cs typeface="Times New Roman"/>
            </a:endParaRPr>
          </a:p>
          <a:p>
            <a:pPr marL="1475740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The website should be mobile friendly and should adjust its layout according to the device’s screen size.</a:t>
            </a:r>
          </a:p>
          <a:p>
            <a:pPr>
              <a:spcBef>
                <a:spcPts val="55"/>
              </a:spcBef>
              <a:defRPr/>
            </a:pPr>
            <a:endParaRPr lang="en-US" sz="1200" dirty="0">
              <a:latin typeface="Times New Roman"/>
              <a:cs typeface="Times New Roman"/>
            </a:endParaRPr>
          </a:p>
          <a:p>
            <a:pPr marL="469265" indent="-227965">
              <a:buClr>
                <a:srgbClr val="23292E"/>
              </a:buClr>
              <a:buFont typeface="Segoe UI"/>
              <a:buChar char="•"/>
              <a:tabLst>
                <a:tab pos="469900" algn="l"/>
              </a:tabLst>
              <a:defRPr/>
            </a:pPr>
            <a:r>
              <a:rPr lang="en-US" sz="1200" b="1" spc="-15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Performance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  <a:p>
            <a:pPr>
              <a:spcBef>
                <a:spcPts val="9"/>
              </a:spcBef>
              <a:buClr>
                <a:srgbClr val="23292E"/>
              </a:buClr>
              <a:buFont typeface="Segoe UI"/>
              <a:buChar char="•"/>
              <a:defRPr/>
            </a:pPr>
            <a:endParaRPr lang="en-US" sz="1200" dirty="0">
              <a:latin typeface="Times New Roman"/>
              <a:cs typeface="Times New Roman"/>
            </a:endParaRPr>
          </a:p>
          <a:p>
            <a:pPr>
              <a:spcBef>
                <a:spcPts val="9"/>
              </a:spcBef>
              <a:defRPr/>
            </a:pPr>
            <a:r>
              <a:rPr lang="en-US" sz="1200" dirty="0">
                <a:latin typeface="Times New Roman"/>
                <a:cs typeface="Times New Roman"/>
              </a:rPr>
              <a:t>                                       The website should be optimized for performance with low page loading time optimized images and                 </a:t>
            </a:r>
          </a:p>
          <a:p>
            <a:pPr>
              <a:spcBef>
                <a:spcPts val="9"/>
              </a:spcBef>
              <a:defRPr/>
            </a:pPr>
            <a:r>
              <a:rPr lang="en-US" sz="1200" dirty="0">
                <a:latin typeface="Times New Roman"/>
                <a:cs typeface="Times New Roman"/>
              </a:rPr>
              <a:t>                                        minified code. </a:t>
            </a:r>
            <a:endParaRPr lang="en-US" sz="1200" dirty="0">
              <a:latin typeface="Segoe UI"/>
              <a:cs typeface="Segoe UI"/>
            </a:endParaRPr>
          </a:p>
          <a:p>
            <a:endParaRPr lang="en-US" sz="1200" spc="-10" dirty="0">
              <a:solidFill>
                <a:srgbClr val="23292E"/>
              </a:solidFill>
              <a:latin typeface="Segoe UI"/>
              <a:cs typeface="Segoe UI"/>
            </a:endParaRPr>
          </a:p>
          <a:p>
            <a:r>
              <a:rPr lang="en-IN" sz="1200" b="1" i="1" u="sng" dirty="0">
                <a:latin typeface="Segoe UI"/>
                <a:cs typeface="Segoe UI"/>
              </a:rPr>
              <a:t>UI(u</a:t>
            </a:r>
            <a:r>
              <a:rPr lang="en-IN" sz="1200" b="1" i="1" u="sng" spc="-10" dirty="0">
                <a:latin typeface="Segoe UI"/>
                <a:cs typeface="Segoe UI"/>
              </a:rPr>
              <a:t>s</a:t>
            </a:r>
            <a:r>
              <a:rPr lang="en-IN" sz="1200" b="1" i="1" u="sng" dirty="0">
                <a:latin typeface="Segoe UI"/>
                <a:cs typeface="Segoe UI"/>
              </a:rPr>
              <a:t>er </a:t>
            </a:r>
            <a:r>
              <a:rPr lang="en-IN" sz="1200" b="1" i="1" u="sng" spc="-5" dirty="0">
                <a:latin typeface="Segoe UI"/>
                <a:cs typeface="Segoe UI"/>
              </a:rPr>
              <a:t>i</a:t>
            </a:r>
            <a:r>
              <a:rPr lang="en-IN" sz="1200" b="1" i="1" u="sng" spc="-15" dirty="0">
                <a:latin typeface="Segoe UI"/>
                <a:cs typeface="Segoe UI"/>
              </a:rPr>
              <a:t>n</a:t>
            </a:r>
            <a:r>
              <a:rPr lang="en-IN" sz="1200" b="1" i="1" u="sng" dirty="0">
                <a:latin typeface="Segoe UI"/>
                <a:cs typeface="Segoe UI"/>
              </a:rPr>
              <a:t>te</a:t>
            </a:r>
            <a:r>
              <a:rPr lang="en-IN" sz="1200" b="1" i="1" u="sng" spc="-10" dirty="0">
                <a:latin typeface="Segoe UI"/>
                <a:cs typeface="Segoe UI"/>
              </a:rPr>
              <a:t>rf</a:t>
            </a:r>
            <a:r>
              <a:rPr lang="en-IN" sz="1200" b="1" i="1" u="sng" dirty="0">
                <a:latin typeface="Segoe UI"/>
                <a:cs typeface="Segoe UI"/>
              </a:rPr>
              <a:t>a</a:t>
            </a:r>
            <a:r>
              <a:rPr lang="en-IN" sz="1200" b="1" i="1" u="sng" spc="-10" dirty="0">
                <a:latin typeface="Segoe UI"/>
                <a:cs typeface="Segoe UI"/>
              </a:rPr>
              <a:t>c</a:t>
            </a:r>
            <a:r>
              <a:rPr lang="en-IN" sz="1200" b="1" i="1" u="sng" dirty="0">
                <a:latin typeface="Segoe UI"/>
                <a:cs typeface="Segoe UI"/>
              </a:rPr>
              <a:t>e)</a:t>
            </a:r>
            <a:endParaRPr lang="en-IN" sz="1200" dirty="0">
              <a:latin typeface="Segoe UI"/>
              <a:cs typeface="Segoe UI"/>
            </a:endParaRPr>
          </a:p>
          <a:p>
            <a:r>
              <a:rPr lang="en-US" sz="1200" dirty="0"/>
              <a:t>            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IN" sz="1200" b="1" dirty="0"/>
              <a:t>Home page </a:t>
            </a:r>
            <a:endParaRPr lang="en-IN" sz="1200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n-IN" sz="1200" b="1" dirty="0"/>
              <a:t>User profile</a:t>
            </a:r>
            <a:endParaRPr lang="en-IN" sz="1200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n-IN" sz="1200" b="1" dirty="0"/>
              <a:t>About us</a:t>
            </a:r>
            <a:endParaRPr lang="en-IN" sz="1200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n-IN" sz="1200" b="1" dirty="0"/>
              <a:t>Contact</a:t>
            </a:r>
            <a:endParaRPr lang="en-IN" sz="1200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n-IN" sz="1200" b="1" dirty="0"/>
              <a:t>Terms</a:t>
            </a:r>
            <a:r>
              <a:rPr lang="en-IN" sz="1200" dirty="0"/>
              <a:t> </a:t>
            </a:r>
            <a:r>
              <a:rPr lang="en-IN" sz="1200" b="1" dirty="0"/>
              <a:t>&amp; Conditions</a:t>
            </a:r>
          </a:p>
          <a:p>
            <a:pPr marL="285750" lvl="0" indent="-285750">
              <a:buFont typeface="Arial" pitchFamily="34" charset="0"/>
              <a:buChar char="•"/>
            </a:pPr>
            <a:endParaRPr lang="en-IN" sz="1200" dirty="0">
              <a:latin typeface="Segoe UI"/>
              <a:cs typeface="Segoe UI"/>
            </a:endParaRPr>
          </a:p>
          <a:p>
            <a:endParaRPr lang="en-IN" sz="1200" dirty="0"/>
          </a:p>
          <a:p>
            <a:pPr marL="535305" algn="ctr">
              <a:defRPr/>
            </a:pPr>
            <a:endParaRPr lang="en-US" sz="1200" spc="-10" dirty="0">
              <a:solidFill>
                <a:srgbClr val="23292E"/>
              </a:solidFill>
              <a:latin typeface="Segoe UI"/>
              <a:cs typeface="Segoe UI"/>
            </a:endParaRPr>
          </a:p>
          <a:p>
            <a:pPr marL="535305" algn="ctr">
              <a:defRPr/>
            </a:pPr>
            <a:endParaRPr lang="en-US" sz="1200" spc="-10" dirty="0">
              <a:solidFill>
                <a:srgbClr val="23292E"/>
              </a:solidFill>
              <a:latin typeface="Segoe UI"/>
              <a:cs typeface="Segoe UI"/>
            </a:endParaRPr>
          </a:p>
          <a:p>
            <a:pPr marL="535305" algn="ctr">
              <a:defRPr/>
            </a:pPr>
            <a:endParaRPr lang="en-US" sz="1200" spc="-10" dirty="0">
              <a:solidFill>
                <a:srgbClr val="23292E"/>
              </a:solidFill>
              <a:latin typeface="Segoe UI"/>
              <a:cs typeface="Segoe UI"/>
            </a:endParaRPr>
          </a:p>
          <a:p>
            <a:pPr marL="535305" algn="ctr">
              <a:defRPr/>
            </a:pPr>
            <a:endParaRPr lang="en-US" sz="1200" dirty="0">
              <a:latin typeface="Segoe UI"/>
              <a:cs typeface="Segoe UI"/>
            </a:endParaRPr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211294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7010" y="255270"/>
            <a:ext cx="87503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u="sng" dirty="0"/>
              <a:t>Hardware Requirement</a:t>
            </a:r>
          </a:p>
          <a:p>
            <a:endParaRPr lang="en-IN" sz="1200" b="1" i="1" u="sng" dirty="0">
              <a:latin typeface="Segoe UI" pitchFamily="34" charset="0"/>
              <a:cs typeface="Segoe UI" pitchFamily="34" charset="0"/>
            </a:endParaRPr>
          </a:p>
          <a:p>
            <a:r>
              <a:rPr lang="en-US" sz="1200" b="1" dirty="0">
                <a:latin typeface="Segoe UI" pitchFamily="34" charset="0"/>
                <a:cs typeface="Segoe UI" pitchFamily="34" charset="0"/>
              </a:rPr>
              <a:t>• Processor</a:t>
            </a:r>
          </a:p>
          <a:p>
            <a:r>
              <a:rPr lang="en-US" sz="1200" b="1" dirty="0">
                <a:latin typeface="Segoe UI" pitchFamily="34" charset="0"/>
                <a:cs typeface="Segoe UI" pitchFamily="34" charset="0"/>
              </a:rPr>
              <a:t>               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Any modern processor with at least 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2 cores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and a clock speed of 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2.5GHz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or higher should be sufficient. </a:t>
            </a:r>
          </a:p>
          <a:p>
            <a:endParaRPr lang="en-US" sz="1200" dirty="0"/>
          </a:p>
          <a:p>
            <a:r>
              <a:rPr lang="en-US" sz="1200" b="1" dirty="0">
                <a:latin typeface="Segoe UI" pitchFamily="34" charset="0"/>
                <a:cs typeface="Segoe UI" pitchFamily="34" charset="0"/>
              </a:rPr>
              <a:t>• RAM</a:t>
            </a:r>
          </a:p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              At least 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4GB of RAM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is recommended, although 8GB or more is better for larger websites.</a:t>
            </a:r>
          </a:p>
          <a:p>
            <a:endParaRPr lang="en-US" sz="1200" dirty="0"/>
          </a:p>
          <a:p>
            <a:r>
              <a:rPr lang="en-US" sz="1200" b="1" dirty="0">
                <a:latin typeface="Segoe UI" pitchFamily="34" charset="0"/>
                <a:cs typeface="Segoe UI" pitchFamily="34" charset="0"/>
              </a:rPr>
              <a:t>• Storage</a:t>
            </a:r>
          </a:p>
          <a:p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A solid-state drive (SSD) is recommended for faster website loading times and improved overall performance. </a:t>
            </a:r>
          </a:p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              A minimum of 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250GB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of storage space is recommended</a:t>
            </a:r>
            <a:r>
              <a:rPr lang="en-US" sz="1200" dirty="0"/>
              <a:t>.</a:t>
            </a:r>
          </a:p>
          <a:p>
            <a:endParaRPr lang="en-US" sz="1200" dirty="0"/>
          </a:p>
          <a:p>
            <a:r>
              <a:rPr lang="en-US" sz="1200" b="1" dirty="0">
                <a:latin typeface="Segoe UI" pitchFamily="34" charset="0"/>
                <a:cs typeface="Segoe UI" pitchFamily="34" charset="0"/>
              </a:rPr>
              <a:t>• Display</a:t>
            </a:r>
          </a:p>
          <a:p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A high-resolution display with a resolution of at least 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1920x1080 pixels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is recommended for optimal viewing and </a:t>
            </a:r>
          </a:p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               editing of the website</a:t>
            </a:r>
            <a:r>
              <a:rPr lang="en-US" sz="1200" dirty="0"/>
              <a:t>.</a:t>
            </a:r>
          </a:p>
          <a:p>
            <a:r>
              <a:rPr lang="en-US" sz="1200" dirty="0"/>
              <a:t> </a:t>
            </a:r>
          </a:p>
          <a:p>
            <a:r>
              <a:rPr lang="en-US" sz="1200" b="1" dirty="0">
                <a:latin typeface="Segoe UI" pitchFamily="34" charset="0"/>
                <a:cs typeface="Segoe UI" pitchFamily="34" charset="0"/>
              </a:rPr>
              <a:t>•</a:t>
            </a:r>
            <a:r>
              <a:rPr lang="en-US" sz="1200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1200" b="1" dirty="0">
                <a:latin typeface="Segoe UI" pitchFamily="34" charset="0"/>
                <a:cs typeface="Segoe UI" pitchFamily="34" charset="0"/>
              </a:rPr>
              <a:t>Internet Connection </a:t>
            </a:r>
            <a:endParaRPr lang="en-US" sz="1200" dirty="0"/>
          </a:p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                A fast and stable internet connection with at least 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Mbps download and 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Mbps upload speeds is recommended</a:t>
            </a:r>
          </a:p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              for uploading and accessing the website</a:t>
            </a:r>
          </a:p>
          <a:p>
            <a:endParaRPr lang="en-IN" sz="1200" b="1" dirty="0"/>
          </a:p>
          <a:p>
            <a:r>
              <a:rPr lang="en-IN" sz="1200" b="1" i="1" u="sng" dirty="0"/>
              <a:t>System Architecture</a:t>
            </a:r>
          </a:p>
          <a:p>
            <a:endParaRPr lang="en-IN" sz="1200" dirty="0"/>
          </a:p>
          <a:p>
            <a:r>
              <a:rPr lang="en-IN" sz="1200" dirty="0">
                <a:latin typeface="Times New Roman" pitchFamily="18" charset="0"/>
                <a:cs typeface="Times New Roman" pitchFamily="18" charset="0"/>
              </a:rPr>
              <a:t>The website will be build using the </a:t>
            </a:r>
            <a:r>
              <a:rPr lang="en-IN" sz="1200" b="1" dirty="0">
                <a:latin typeface="Times New Roman" pitchFamily="18" charset="0"/>
                <a:cs typeface="Times New Roman" pitchFamily="18" charset="0"/>
              </a:rPr>
              <a:t>HTML, CSS, Bootstrap, Hosting </a:t>
            </a:r>
            <a:r>
              <a:rPr lang="en-IN" sz="1200" b="1" dirty="0" err="1">
                <a:latin typeface="Times New Roman" pitchFamily="18" charset="0"/>
                <a:cs typeface="Times New Roman" pitchFamily="18" charset="0"/>
              </a:rPr>
              <a:t>Gitup</a:t>
            </a:r>
            <a:r>
              <a:rPr lang="en-IN" sz="1200" b="1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23428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224" y="351008"/>
            <a:ext cx="704391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i="1" u="sng" dirty="0"/>
              <a:t>Data management</a:t>
            </a:r>
          </a:p>
          <a:p>
            <a:endParaRPr lang="en-IN" sz="1200" dirty="0"/>
          </a:p>
          <a:p>
            <a:r>
              <a:rPr lang="en-IN" sz="1200" dirty="0">
                <a:latin typeface="Times New Roman" pitchFamily="18" charset="0"/>
                <a:cs typeface="Times New Roman" pitchFamily="18" charset="0"/>
              </a:rPr>
              <a:t>User can easily access our web page and data’s are stored in System Database.</a:t>
            </a:r>
          </a:p>
          <a:p>
            <a:endParaRPr lang="en-IN" sz="1200" dirty="0"/>
          </a:p>
          <a:p>
            <a:r>
              <a:rPr lang="en-IN" sz="1200" b="1" i="1" u="sng" dirty="0"/>
              <a:t>Testing &amp; quality assurance</a:t>
            </a:r>
          </a:p>
          <a:p>
            <a:endParaRPr lang="en-IN" sz="1200" dirty="0"/>
          </a:p>
          <a:p>
            <a:r>
              <a:rPr lang="en-IN" sz="1200" dirty="0">
                <a:latin typeface="Times New Roman" pitchFamily="18" charset="0"/>
                <a:cs typeface="Times New Roman" pitchFamily="18" charset="0"/>
              </a:rPr>
              <a:t>The website has been tested on several device by our team and is been </a:t>
            </a:r>
            <a:r>
              <a:rPr lang="en-IN" sz="1200" dirty="0" err="1">
                <a:latin typeface="Times New Roman" pitchFamily="18" charset="0"/>
                <a:cs typeface="Times New Roman" pitchFamily="18" charset="0"/>
              </a:rPr>
              <a:t>completly</a:t>
            </a:r>
            <a:r>
              <a:rPr lang="en-IN" sz="1200" dirty="0">
                <a:latin typeface="Times New Roman" pitchFamily="18" charset="0"/>
                <a:cs typeface="Times New Roman" pitchFamily="18" charset="0"/>
              </a:rPr>
              <a:t>  and the </a:t>
            </a:r>
            <a:r>
              <a:rPr lang="en-IN" sz="1200" dirty="0" err="1">
                <a:latin typeface="Times New Roman" pitchFamily="18" charset="0"/>
                <a:cs typeface="Times New Roman" pitchFamily="18" charset="0"/>
              </a:rPr>
              <a:t>datas</a:t>
            </a:r>
            <a:r>
              <a:rPr lang="en-IN" sz="1200" dirty="0">
                <a:latin typeface="Times New Roman" pitchFamily="18" charset="0"/>
                <a:cs typeface="Times New Roman" pitchFamily="18" charset="0"/>
              </a:rPr>
              <a:t> will be secured</a:t>
            </a:r>
          </a:p>
          <a:p>
            <a:endParaRPr lang="en-IN" sz="1200" i="1" dirty="0"/>
          </a:p>
          <a:p>
            <a:r>
              <a:rPr lang="en-IN" sz="1200" b="1" i="1" u="sng" dirty="0"/>
              <a:t>Conclusion</a:t>
            </a:r>
          </a:p>
          <a:p>
            <a:endParaRPr lang="en-IN" sz="1200" dirty="0"/>
          </a:p>
          <a:p>
            <a:r>
              <a:rPr lang="en-IN" sz="1200" dirty="0">
                <a:latin typeface="Times New Roman" pitchFamily="18" charset="0"/>
                <a:cs typeface="Times New Roman" pitchFamily="18" charset="0"/>
              </a:rPr>
              <a:t>This SRS outlines the key requirements and the features for an Portfolio website built using the </a:t>
            </a:r>
            <a:r>
              <a:rPr lang="en-IN" sz="1200" b="1" dirty="0">
                <a:latin typeface="Times New Roman" pitchFamily="18" charset="0"/>
                <a:cs typeface="Times New Roman" pitchFamily="18" charset="0"/>
              </a:rPr>
              <a:t>HTML , CSS,</a:t>
            </a:r>
          </a:p>
          <a:p>
            <a:r>
              <a:rPr lang="en-IN" sz="1200" b="1" dirty="0">
                <a:latin typeface="Times New Roman" pitchFamily="18" charset="0"/>
                <a:cs typeface="Times New Roman" pitchFamily="18" charset="0"/>
              </a:rPr>
              <a:t>JAVASCRIPT, PHP.</a:t>
            </a:r>
          </a:p>
          <a:p>
            <a:endParaRPr lang="en-IN" sz="1200" i="1" dirty="0">
              <a:latin typeface="Times New Roman" pitchFamily="18" charset="0"/>
              <a:cs typeface="Times New Roman" pitchFamily="18" charset="0"/>
            </a:endParaRPr>
          </a:p>
          <a:p>
            <a:endParaRPr lang="en-IN" sz="1200" dirty="0"/>
          </a:p>
          <a:p>
            <a:endParaRPr lang="en-IN" sz="1200" dirty="0"/>
          </a:p>
          <a:p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976254" y="1953491"/>
            <a:ext cx="2888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https://github.com/YK2852/Portfolio-Website-.git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3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498</Words>
  <Application>Microsoft Office PowerPoint</Application>
  <PresentationFormat>On-screen Show (16:9)</PresentationFormat>
  <Paragraphs>126</Paragraphs>
  <Slides>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yuvakrishnan2852@gmail.com</cp:lastModifiedBy>
  <cp:revision>43</cp:revision>
  <dcterms:created xsi:type="dcterms:W3CDTF">2020-08-13T11:21:46Z</dcterms:created>
  <dcterms:modified xsi:type="dcterms:W3CDTF">2023-03-30T04:49:48Z</dcterms:modified>
</cp:coreProperties>
</file>